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7"/>
  </p:notesMasterIdLst>
  <p:sldIdLst>
    <p:sldId id="2762" r:id="rId2"/>
    <p:sldId id="2763" r:id="rId3"/>
    <p:sldId id="2764" r:id="rId4"/>
    <p:sldId id="2775" r:id="rId5"/>
    <p:sldId id="2776" r:id="rId6"/>
    <p:sldId id="2795" r:id="rId7"/>
    <p:sldId id="2780" r:id="rId8"/>
    <p:sldId id="2781" r:id="rId9"/>
    <p:sldId id="2782" r:id="rId10"/>
    <p:sldId id="2789" r:id="rId11"/>
    <p:sldId id="2791" r:id="rId12"/>
    <p:sldId id="2796" r:id="rId13"/>
    <p:sldId id="2792" r:id="rId14"/>
    <p:sldId id="2793" r:id="rId15"/>
    <p:sldId id="2794" r:id="rId16"/>
    <p:sldId id="2783" r:id="rId17"/>
    <p:sldId id="2800" r:id="rId18"/>
    <p:sldId id="2797" r:id="rId19"/>
    <p:sldId id="2785" r:id="rId20"/>
    <p:sldId id="2786" r:id="rId21"/>
    <p:sldId id="2787" r:id="rId22"/>
    <p:sldId id="2801" r:id="rId23"/>
    <p:sldId id="2802" r:id="rId24"/>
    <p:sldId id="2803" r:id="rId25"/>
    <p:sldId id="2799" r:id="rId26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31F"/>
    <a:srgbClr val="BF150E"/>
    <a:srgbClr val="B82844"/>
    <a:srgbClr val="C32E57"/>
    <a:srgbClr val="D9D9D9"/>
    <a:srgbClr val="0237D8"/>
    <a:srgbClr val="662D91"/>
    <a:srgbClr val="FDC80D"/>
    <a:srgbClr val="FC0000"/>
    <a:srgbClr val="D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510" y="90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2017-07-01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11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73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76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0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1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15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25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066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9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67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2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190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37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47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0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2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81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1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9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8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5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6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75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" y="5416524"/>
            <a:ext cx="12858045" cy="1816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03" y="809875"/>
            <a:ext cx="6624736" cy="3740691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5022795" y="3760341"/>
            <a:ext cx="3216265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云空间云健康版块讲解</a:t>
            </a:r>
            <a:endParaRPr lang="zh-CN" altLang="en-US" sz="2000" cap="all" dirty="0">
              <a:solidFill>
                <a:srgbClr val="C32E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7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5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6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72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74" name="矩形 73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76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体育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31265" y="1312069"/>
            <a:ext cx="11035668" cy="5349987"/>
            <a:chOff x="1231265" y="1312069"/>
            <a:chExt cx="11035668" cy="53499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2951" y="1312069"/>
              <a:ext cx="9653982" cy="5349987"/>
            </a:xfrm>
            <a:prstGeom prst="rect">
              <a:avLst/>
            </a:prstGeom>
          </p:spPr>
        </p:pic>
        <p:sp>
          <p:nvSpPr>
            <p:cNvPr id="70" name="矩形 69"/>
            <p:cNvSpPr/>
            <p:nvPr/>
          </p:nvSpPr>
          <p:spPr>
            <a:xfrm>
              <a:off x="1231265" y="2104157"/>
              <a:ext cx="646331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单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项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评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分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85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38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40" name="矩形 39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体育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4549" y="1300013"/>
            <a:ext cx="12082350" cy="4836592"/>
            <a:chOff x="564549" y="1099397"/>
            <a:chExt cx="12082350" cy="48365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6927" y="1099397"/>
              <a:ext cx="9579677" cy="328467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673" y="4840461"/>
              <a:ext cx="10936226" cy="1095528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564549" y="1888133"/>
              <a:ext cx="1127488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导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出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成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绩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到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en-US" altLang="zh-CN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42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49" cy="72326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485159" y="3770804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un.mdjedu.net</a:t>
            </a:r>
          </a:p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体质</a:t>
            </a:r>
            <a:endParaRPr lang="en-GB" altLang="zh-C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5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5" y="578012"/>
            <a:ext cx="850659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5" y="4466984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5" y="1628739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8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42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6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41860" y="2248173"/>
            <a:ext cx="6463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数</a:t>
            </a:r>
            <a:endParaRPr lang="en-US" altLang="zh-CN" sz="3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据</a:t>
            </a:r>
            <a:endParaRPr lang="en-US" altLang="zh-CN" sz="3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来</a:t>
            </a:r>
            <a:endParaRPr lang="en-US" altLang="zh-CN" sz="3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源</a:t>
            </a:r>
            <a:endParaRPr lang="en-US" altLang="zh-CN" sz="3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上箭头 38"/>
          <p:cNvSpPr/>
          <p:nvPr/>
        </p:nvSpPr>
        <p:spPr>
          <a:xfrm rot="3380393">
            <a:off x="3085016" y="2043239"/>
            <a:ext cx="432048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上箭头 39"/>
          <p:cNvSpPr/>
          <p:nvPr/>
        </p:nvSpPr>
        <p:spPr>
          <a:xfrm rot="7074224">
            <a:off x="3094133" y="3297712"/>
            <a:ext cx="432048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269135" y="712690"/>
            <a:ext cx="6348906" cy="2438954"/>
            <a:chOff x="4269135" y="712690"/>
            <a:chExt cx="6348906" cy="2438954"/>
          </a:xfrm>
        </p:grpSpPr>
        <p:sp>
          <p:nvSpPr>
            <p:cNvPr id="2" name="矩形 1"/>
            <p:cNvSpPr/>
            <p:nvPr/>
          </p:nvSpPr>
          <p:spPr>
            <a:xfrm>
              <a:off x="4269135" y="1953169"/>
              <a:ext cx="111120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手环</a:t>
              </a:r>
              <a:endParaRPr lang="zh-CN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772283" y="305886"/>
              <a:ext cx="2438954" cy="3252562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4197127" y="3688333"/>
            <a:ext cx="6420914" cy="2438954"/>
            <a:chOff x="4197127" y="3688333"/>
            <a:chExt cx="6420914" cy="2438954"/>
          </a:xfrm>
        </p:grpSpPr>
        <p:sp>
          <p:nvSpPr>
            <p:cNvPr id="47" name="矩形 46"/>
            <p:cNvSpPr/>
            <p:nvPr/>
          </p:nvSpPr>
          <p:spPr>
            <a:xfrm>
              <a:off x="4197127" y="3837772"/>
              <a:ext cx="157447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体脂称</a:t>
              </a:r>
              <a:endParaRPr lang="zh-CN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772283" y="3281529"/>
              <a:ext cx="2438954" cy="3252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86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88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90" name="矩形 89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92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585875" y="1174451"/>
            <a:ext cx="9019964" cy="5610226"/>
            <a:chOff x="1441859" y="880021"/>
            <a:chExt cx="9019964" cy="5610226"/>
          </a:xfrm>
        </p:grpSpPr>
        <p:grpSp>
          <p:nvGrpSpPr>
            <p:cNvPr id="64" name="组合 63"/>
            <p:cNvGrpSpPr/>
            <p:nvPr/>
          </p:nvGrpSpPr>
          <p:grpSpPr>
            <a:xfrm>
              <a:off x="4053111" y="880021"/>
              <a:ext cx="6408712" cy="5610226"/>
              <a:chOff x="4034061" y="1312069"/>
              <a:chExt cx="6408712" cy="5610226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4" r="1057"/>
              <a:stretch/>
            </p:blipFill>
            <p:spPr>
              <a:xfrm>
                <a:off x="4178077" y="1312069"/>
                <a:ext cx="6264696" cy="2919413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66"/>
              <a:stretch/>
            </p:blipFill>
            <p:spPr>
              <a:xfrm>
                <a:off x="4034061" y="4231482"/>
                <a:ext cx="6336704" cy="2690813"/>
              </a:xfrm>
              <a:prstGeom prst="rect">
                <a:avLst/>
              </a:prstGeom>
            </p:spPr>
          </p:pic>
        </p:grpSp>
        <p:sp>
          <p:nvSpPr>
            <p:cNvPr id="82" name="矩形 81"/>
            <p:cNvSpPr/>
            <p:nvPr/>
          </p:nvSpPr>
          <p:spPr>
            <a:xfrm>
              <a:off x="1441859" y="2248173"/>
              <a:ext cx="646331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班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级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页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面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18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304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306" name="矩形 305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307" name="椭圆 306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305" name="文本框 304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08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44581" y="1744117"/>
            <a:ext cx="8482859" cy="4258269"/>
            <a:chOff x="1692037" y="1744117"/>
            <a:chExt cx="8482859" cy="425826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2991" y="1744117"/>
              <a:ext cx="7201905" cy="4258269"/>
            </a:xfrm>
            <a:prstGeom prst="rect">
              <a:avLst/>
            </a:prstGeom>
          </p:spPr>
        </p:pic>
        <p:sp>
          <p:nvSpPr>
            <p:cNvPr id="297" name="矩形 296"/>
            <p:cNvSpPr/>
            <p:nvPr/>
          </p:nvSpPr>
          <p:spPr>
            <a:xfrm>
              <a:off x="1692037" y="2165091"/>
              <a:ext cx="646331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手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环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测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量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指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标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38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52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54" name="矩形 53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6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92227" y="406837"/>
            <a:ext cx="9902148" cy="6446774"/>
            <a:chOff x="1892227" y="406837"/>
            <a:chExt cx="9902148" cy="6446774"/>
          </a:xfrm>
        </p:grpSpPr>
        <p:sp>
          <p:nvSpPr>
            <p:cNvPr id="45" name="矩形 44"/>
            <p:cNvSpPr/>
            <p:nvPr/>
          </p:nvSpPr>
          <p:spPr>
            <a:xfrm>
              <a:off x="1892227" y="1960141"/>
              <a:ext cx="646331" cy="39703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体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脂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称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测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量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指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标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151" y="406837"/>
              <a:ext cx="6082562" cy="389150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8"/>
            <a:stretch/>
          </p:blipFill>
          <p:spPr>
            <a:xfrm>
              <a:off x="4197127" y="4480421"/>
              <a:ext cx="7597248" cy="2373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9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52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54" name="矩形 53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6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92226" y="1071504"/>
            <a:ext cx="8099187" cy="5082540"/>
            <a:chOff x="1892226" y="1071504"/>
            <a:chExt cx="8099187" cy="5082540"/>
          </a:xfrm>
        </p:grpSpPr>
        <p:grpSp>
          <p:nvGrpSpPr>
            <p:cNvPr id="7" name="组合 6"/>
            <p:cNvGrpSpPr/>
            <p:nvPr/>
          </p:nvGrpSpPr>
          <p:grpSpPr>
            <a:xfrm>
              <a:off x="4269135" y="1071504"/>
              <a:ext cx="5722278" cy="5082540"/>
              <a:chOff x="3621063" y="712690"/>
              <a:chExt cx="5722278" cy="508254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063" y="712690"/>
                <a:ext cx="2857500" cy="508254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5841" y="712690"/>
                <a:ext cx="2857500" cy="5082540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1892226" y="1960141"/>
              <a:ext cx="646331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安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全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预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警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70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49" cy="72326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485159" y="3770804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un.mdjedu.net</a:t>
            </a:r>
          </a:p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电子班牌</a:t>
            </a:r>
            <a:endParaRPr lang="en-GB" altLang="zh-C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5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5" y="578012"/>
            <a:ext cx="850659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5" y="4466984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5" y="1628739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0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22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4" name="矩形 23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电子班牌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69060" y="1384077"/>
            <a:ext cx="10137587" cy="4629150"/>
            <a:chOff x="1569060" y="1384077"/>
            <a:chExt cx="10137587" cy="46291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47" y="1384077"/>
              <a:ext cx="8229600" cy="462915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569060" y="2176165"/>
              <a:ext cx="646331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班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级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班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风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7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1107291" y="158475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BF150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sz="4800" dirty="0">
              <a:solidFill>
                <a:srgbClr val="BF150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107291" y="2260217"/>
            <a:ext cx="216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F150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DIRECTORY</a:t>
            </a:r>
            <a:endParaRPr lang="en-US" sz="2400" dirty="0">
              <a:solidFill>
                <a:srgbClr val="BF150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2229006" y="3852714"/>
            <a:ext cx="676464" cy="676464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253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373089" y="4992031"/>
            <a:ext cx="238717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6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云</a:t>
            </a:r>
            <a:r>
              <a:rPr lang="zh-CN" altLang="en-US" sz="1476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健康是什么？</a:t>
            </a:r>
            <a:endParaRPr lang="en-US" sz="105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4753688" y="4141232"/>
            <a:ext cx="675047" cy="675047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253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897628" y="5269121"/>
            <a:ext cx="238717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6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体育</a:t>
            </a:r>
            <a:endParaRPr lang="en-US" sz="105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7276398" y="4141232"/>
            <a:ext cx="675047" cy="675047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253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421045" y="5269121"/>
            <a:ext cx="238717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6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体质</a:t>
            </a:r>
            <a:endParaRPr lang="en-US" sz="105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9799108" y="3852714"/>
            <a:ext cx="675047" cy="675047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253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8943045" y="4992030"/>
            <a:ext cx="238717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6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电子班牌</a:t>
            </a:r>
            <a:endParaRPr lang="en-US" sz="105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2165178" y="3788886"/>
            <a:ext cx="804118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ounded Rectangle 19"/>
          <p:cNvSpPr/>
          <p:nvPr/>
        </p:nvSpPr>
        <p:spPr>
          <a:xfrm>
            <a:off x="4689153" y="4075988"/>
            <a:ext cx="804118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ounded Rectangle 20"/>
          <p:cNvSpPr/>
          <p:nvPr/>
        </p:nvSpPr>
        <p:spPr>
          <a:xfrm>
            <a:off x="7211862" y="4075988"/>
            <a:ext cx="804118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ounded Rectangle 21"/>
          <p:cNvSpPr/>
          <p:nvPr/>
        </p:nvSpPr>
        <p:spPr>
          <a:xfrm>
            <a:off x="9734572" y="3787470"/>
            <a:ext cx="804118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Straight Connector 9"/>
          <p:cNvCxnSpPr>
            <a:stCxn id="16" idx="3"/>
            <a:endCxn id="17" idx="1"/>
          </p:cNvCxnSpPr>
          <p:nvPr/>
        </p:nvCxnSpPr>
        <p:spPr>
          <a:xfrm>
            <a:off x="2969296" y="4190945"/>
            <a:ext cx="1719856" cy="287102"/>
          </a:xfrm>
          <a:prstGeom prst="line">
            <a:avLst/>
          </a:prstGeom>
          <a:ln w="9525">
            <a:solidFill>
              <a:srgbClr val="D24C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"/>
          <p:cNvCxnSpPr>
            <a:stCxn id="17" idx="3"/>
            <a:endCxn id="18" idx="1"/>
          </p:cNvCxnSpPr>
          <p:nvPr/>
        </p:nvCxnSpPr>
        <p:spPr>
          <a:xfrm>
            <a:off x="5493271" y="4478047"/>
            <a:ext cx="1718592" cy="0"/>
          </a:xfrm>
          <a:prstGeom prst="line">
            <a:avLst/>
          </a:prstGeom>
          <a:ln w="9525">
            <a:solidFill>
              <a:srgbClr val="D24C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5"/>
          <p:cNvCxnSpPr>
            <a:stCxn id="18" idx="3"/>
            <a:endCxn id="20" idx="1"/>
          </p:cNvCxnSpPr>
          <p:nvPr/>
        </p:nvCxnSpPr>
        <p:spPr>
          <a:xfrm flipV="1">
            <a:off x="8015980" y="4189530"/>
            <a:ext cx="1718592" cy="288518"/>
          </a:xfrm>
          <a:prstGeom prst="line">
            <a:avLst/>
          </a:prstGeom>
          <a:ln w="9525">
            <a:solidFill>
              <a:srgbClr val="D24C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5"/>
          <p:cNvCxnSpPr/>
          <p:nvPr/>
        </p:nvCxnSpPr>
        <p:spPr>
          <a:xfrm>
            <a:off x="10438722" y="4141232"/>
            <a:ext cx="1656184" cy="576064"/>
          </a:xfrm>
          <a:prstGeom prst="line">
            <a:avLst/>
          </a:prstGeom>
          <a:ln w="9525">
            <a:solidFill>
              <a:srgbClr val="D24C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1"/>
          <p:cNvSpPr/>
          <p:nvPr/>
        </p:nvSpPr>
        <p:spPr>
          <a:xfrm>
            <a:off x="11817945" y="4336405"/>
            <a:ext cx="804118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ounded Rectangle 15"/>
          <p:cNvSpPr/>
          <p:nvPr/>
        </p:nvSpPr>
        <p:spPr>
          <a:xfrm>
            <a:off x="11884731" y="4381438"/>
            <a:ext cx="675047" cy="675047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sz="253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11363164" y="5185556"/>
            <a:ext cx="173909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6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体检</a:t>
            </a:r>
            <a:endParaRPr lang="en-US" sz="105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9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20" grpId="0" animBg="1"/>
      <p:bldP spid="25" grpId="0" animBg="1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291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93" name="矩形 292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292" name="文本框 291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95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电子班牌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21415" y="1456085"/>
            <a:ext cx="9985232" cy="4629150"/>
            <a:chOff x="1721415" y="1456085"/>
            <a:chExt cx="9985232" cy="46291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47" y="1456085"/>
              <a:ext cx="8229600" cy="4629150"/>
            </a:xfrm>
            <a:prstGeom prst="rect">
              <a:avLst/>
            </a:prstGeom>
          </p:spPr>
        </p:pic>
        <p:sp>
          <p:nvSpPr>
            <p:cNvPr id="283" name="矩形 282"/>
            <p:cNvSpPr/>
            <p:nvPr/>
          </p:nvSpPr>
          <p:spPr>
            <a:xfrm>
              <a:off x="1721415" y="2570331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我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的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91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19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1" name="矩形 20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电子班牌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96460" y="1456085"/>
            <a:ext cx="8997411" cy="4876800"/>
            <a:chOff x="1896460" y="1456085"/>
            <a:chExt cx="8997411" cy="4876800"/>
          </a:xfrm>
        </p:grpSpPr>
        <p:grpSp>
          <p:nvGrpSpPr>
            <p:cNvPr id="4" name="组合 3"/>
            <p:cNvGrpSpPr/>
            <p:nvPr/>
          </p:nvGrpSpPr>
          <p:grpSpPr>
            <a:xfrm>
              <a:off x="3578671" y="1456085"/>
              <a:ext cx="7315200" cy="4876800"/>
              <a:chOff x="3757618" y="700624"/>
              <a:chExt cx="7315200" cy="487680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618" y="700624"/>
                <a:ext cx="3657600" cy="4876800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5218" y="700624"/>
                <a:ext cx="3657600" cy="4876800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>
              <a:off x="1896460" y="2258333"/>
              <a:ext cx="646331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学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生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介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绍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班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牌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63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49" cy="72326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485159" y="3770804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un.mdjedu.net</a:t>
            </a:r>
          </a:p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体检</a:t>
            </a:r>
            <a:endParaRPr lang="en-GB" altLang="zh-C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5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5" y="578012"/>
            <a:ext cx="850659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5" y="4466984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5" y="1628739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1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19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1" name="矩形 20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05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92871" y="1103971"/>
            <a:ext cx="9623257" cy="5896730"/>
            <a:chOff x="2022243" y="733687"/>
            <a:chExt cx="9623257" cy="5896730"/>
          </a:xfrm>
        </p:grpSpPr>
        <p:grpSp>
          <p:nvGrpSpPr>
            <p:cNvPr id="8" name="组合 7"/>
            <p:cNvGrpSpPr/>
            <p:nvPr/>
          </p:nvGrpSpPr>
          <p:grpSpPr>
            <a:xfrm>
              <a:off x="3870288" y="733687"/>
              <a:ext cx="7775212" cy="5896730"/>
              <a:chOff x="3870288" y="733687"/>
              <a:chExt cx="7775212" cy="589673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110" y="733687"/>
                <a:ext cx="7692390" cy="3120390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0288" y="3544317"/>
                <a:ext cx="7715250" cy="308610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2022243" y="1960141"/>
              <a:ext cx="646331" cy="286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体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检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学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生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端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9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19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1" name="矩形 20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05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56406" y="952029"/>
            <a:ext cx="8656975" cy="5904322"/>
            <a:chOff x="2156406" y="880355"/>
            <a:chExt cx="8656975" cy="5904322"/>
          </a:xfrm>
        </p:grpSpPr>
        <p:grpSp>
          <p:nvGrpSpPr>
            <p:cNvPr id="4" name="组合 3"/>
            <p:cNvGrpSpPr/>
            <p:nvPr/>
          </p:nvGrpSpPr>
          <p:grpSpPr>
            <a:xfrm>
              <a:off x="4341143" y="880355"/>
              <a:ext cx="6472238" cy="5904322"/>
              <a:chOff x="3621064" y="439799"/>
              <a:chExt cx="6472238" cy="590432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064" y="439799"/>
                <a:ext cx="6467475" cy="292417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064" y="3410421"/>
                <a:ext cx="6472238" cy="2933700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2156406" y="2342108"/>
              <a:ext cx="646331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体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检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后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台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管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理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25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" y="5416524"/>
            <a:ext cx="12858045" cy="1816125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5270376" y="3760341"/>
            <a:ext cx="1164421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  <a:endParaRPr lang="zh-CN" altLang="en-US" sz="2000" cap="all" dirty="0">
              <a:solidFill>
                <a:srgbClr val="C32E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27" y="1036254"/>
            <a:ext cx="6624736" cy="37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7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8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4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40"/>
                                </p:stCondLst>
                                <p:childTnLst>
                                  <p:par>
                                    <p:cTn id="2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4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40"/>
                                </p:stCondLst>
                                <p:childTnLst>
                                  <p:par>
                                    <p:cTn id="2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49" cy="72326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485159" y="3770804"/>
            <a:ext cx="5164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un.mdjedu.net</a:t>
            </a:r>
          </a:p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云健康是什么？</a:t>
            </a:r>
            <a:endParaRPr lang="en-GB" altLang="zh-CN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5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5" y="578012"/>
            <a:ext cx="850659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5" y="4466984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5" y="1628739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6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6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云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健康的组成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277247" y="3365665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云</a:t>
            </a:r>
            <a:r>
              <a:rPr lang="zh-CN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健康</a:t>
            </a:r>
          </a:p>
        </p:txBody>
      </p:sp>
      <p:sp>
        <p:nvSpPr>
          <p:cNvPr id="3" name="上箭头 2"/>
          <p:cNvSpPr/>
          <p:nvPr/>
        </p:nvSpPr>
        <p:spPr>
          <a:xfrm>
            <a:off x="5709295" y="2285545"/>
            <a:ext cx="432048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467393" y="1384077"/>
            <a:ext cx="881348" cy="881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体育</a:t>
            </a: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上箭头 13"/>
          <p:cNvSpPr/>
          <p:nvPr/>
        </p:nvSpPr>
        <p:spPr>
          <a:xfrm rot="14278379">
            <a:off x="4724349" y="4130378"/>
            <a:ext cx="432048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 rot="7061467">
            <a:off x="6711309" y="4088822"/>
            <a:ext cx="432048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377105" y="4592801"/>
            <a:ext cx="881348" cy="881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体质</a:t>
            </a: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93071" y="4805825"/>
            <a:ext cx="881348" cy="881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体检</a:t>
            </a: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9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115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117" name="矩形 116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19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云健康的组成</a:t>
            </a:r>
          </a:p>
        </p:txBody>
      </p:sp>
      <p:sp>
        <p:nvSpPr>
          <p:cNvPr id="55" name="加号 54"/>
          <p:cNvSpPr/>
          <p:nvPr/>
        </p:nvSpPr>
        <p:spPr>
          <a:xfrm>
            <a:off x="4197127" y="2392189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加号 119"/>
          <p:cNvSpPr/>
          <p:nvPr/>
        </p:nvSpPr>
        <p:spPr>
          <a:xfrm>
            <a:off x="7967421" y="2392189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884759" y="1384077"/>
            <a:ext cx="3096343" cy="3144246"/>
            <a:chOff x="884759" y="1384077"/>
            <a:chExt cx="3096343" cy="3144246"/>
          </a:xfrm>
        </p:grpSpPr>
        <p:grpSp>
          <p:nvGrpSpPr>
            <p:cNvPr id="41" name="组合 40"/>
            <p:cNvGrpSpPr/>
            <p:nvPr/>
          </p:nvGrpSpPr>
          <p:grpSpPr>
            <a:xfrm>
              <a:off x="884759" y="1384077"/>
              <a:ext cx="3096343" cy="2448271"/>
              <a:chOff x="3138176" y="848182"/>
              <a:chExt cx="5820728" cy="528588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8176" y="848182"/>
                <a:ext cx="5820728" cy="2636044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072" y="3472309"/>
                <a:ext cx="5803583" cy="2661761"/>
              </a:xfrm>
              <a:prstGeom prst="rect">
                <a:avLst/>
              </a:prstGeom>
            </p:spPr>
          </p:pic>
        </p:grpSp>
        <p:sp>
          <p:nvSpPr>
            <p:cNvPr id="56" name="矩形 55"/>
            <p:cNvSpPr/>
            <p:nvPr/>
          </p:nvSpPr>
          <p:spPr>
            <a:xfrm>
              <a:off x="1622999" y="3820437"/>
              <a:ext cx="121379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体育</a:t>
              </a:r>
              <a:endParaRPr lang="zh-CN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845199" y="1415350"/>
            <a:ext cx="3122222" cy="3124884"/>
            <a:chOff x="4845199" y="1415350"/>
            <a:chExt cx="3122222" cy="3124884"/>
          </a:xfrm>
        </p:grpSpPr>
        <p:grpSp>
          <p:nvGrpSpPr>
            <p:cNvPr id="44" name="组合 43"/>
            <p:cNvGrpSpPr/>
            <p:nvPr/>
          </p:nvGrpSpPr>
          <p:grpSpPr>
            <a:xfrm>
              <a:off x="4845199" y="1415350"/>
              <a:ext cx="3122222" cy="2307389"/>
              <a:chOff x="5997327" y="663997"/>
              <a:chExt cx="5831303" cy="5027290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7327" y="663997"/>
                <a:ext cx="5812155" cy="2627471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9330" y="3269556"/>
                <a:ext cx="5829300" cy="2421731"/>
              </a:xfrm>
              <a:prstGeom prst="rect">
                <a:avLst/>
              </a:prstGeom>
            </p:spPr>
          </p:pic>
        </p:grpSp>
        <p:sp>
          <p:nvSpPr>
            <p:cNvPr id="121" name="矩形 120"/>
            <p:cNvSpPr/>
            <p:nvPr/>
          </p:nvSpPr>
          <p:spPr>
            <a:xfrm>
              <a:off x="5493271" y="3832348"/>
              <a:ext cx="121379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体质</a:t>
              </a:r>
              <a:endParaRPr lang="zh-CN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445599" y="1528093"/>
            <a:ext cx="4158148" cy="3012141"/>
            <a:chOff x="8445599" y="1528093"/>
            <a:chExt cx="4158148" cy="3012141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599" y="1528093"/>
              <a:ext cx="4158148" cy="1893415"/>
            </a:xfrm>
            <a:prstGeom prst="rect">
              <a:avLst/>
            </a:prstGeom>
          </p:spPr>
        </p:pic>
        <p:sp>
          <p:nvSpPr>
            <p:cNvPr id="122" name="矩形 121"/>
            <p:cNvSpPr/>
            <p:nvPr/>
          </p:nvSpPr>
          <p:spPr>
            <a:xfrm>
              <a:off x="9669735" y="3832348"/>
              <a:ext cx="121379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体检</a:t>
              </a:r>
              <a:endParaRPr lang="zh-CN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5310849" y="5488533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云健康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5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0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49" cy="72326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485159" y="3770804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un.mdjedu.net</a:t>
            </a:r>
          </a:p>
          <a:p>
            <a:pPr algn="ctr"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体育</a:t>
            </a:r>
            <a:endParaRPr lang="en-GB" altLang="zh-CN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5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5" y="578012"/>
            <a:ext cx="850659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5" y="4466984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5" y="1628739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2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56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58" name="矩形 57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60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体育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686129" y="1744117"/>
            <a:ext cx="5735261" cy="646331"/>
            <a:chOff x="1686129" y="1744117"/>
            <a:chExt cx="5735261" cy="646331"/>
          </a:xfrm>
        </p:grpSpPr>
        <p:sp>
          <p:nvSpPr>
            <p:cNvPr id="2" name="矩形 1"/>
            <p:cNvSpPr/>
            <p:nvPr/>
          </p:nvSpPr>
          <p:spPr>
            <a:xfrm>
              <a:off x="1686129" y="1744117"/>
              <a:ext cx="156966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b="0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标准：</a:t>
              </a:r>
              <a:endParaRPr lang="zh-CN" alt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117007" y="1805673"/>
              <a:ext cx="43043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国家学生体质健康标准</a:t>
              </a:r>
              <a:endParaRPr lang="zh-CN" alt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0743" y="2896245"/>
            <a:ext cx="10413836" cy="3526155"/>
            <a:chOff x="740743" y="2896245"/>
            <a:chExt cx="10413836" cy="3526155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039" y="2896245"/>
              <a:ext cx="7749540" cy="3526155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740743" y="4120381"/>
              <a:ext cx="24929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录入界面</a:t>
              </a:r>
              <a:r>
                <a:rPr lang="zh-CN" altLang="en-US" sz="3600" b="0" cap="none" spc="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：</a:t>
              </a:r>
              <a:endParaRPr lang="zh-CN" alt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84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29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31" name="矩形 30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体育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89220" y="1312069"/>
            <a:ext cx="7118259" cy="4906060"/>
            <a:chOff x="1917962" y="1084996"/>
            <a:chExt cx="7118259" cy="49060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055" y="1084996"/>
              <a:ext cx="5487166" cy="490606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917962" y="2464197"/>
              <a:ext cx="646331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统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计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分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析</a:t>
              </a:r>
              <a:endParaRPr lang="zh-CN" alt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23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8"/>
          <p:cNvGrpSpPr>
            <a:grpSpLocks/>
          </p:cNvGrpSpPr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44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46" name="矩形 45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2"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8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3956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体育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31265" y="1888133"/>
            <a:ext cx="7554106" cy="3078346"/>
            <a:chOff x="1231265" y="1888133"/>
            <a:chExt cx="7554106" cy="307834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8835" y="1888133"/>
              <a:ext cx="6706536" cy="2972215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1231265" y="2104157"/>
              <a:ext cx="646331" cy="28623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指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标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与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权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pPr algn="ctr"/>
              <a:r>
                <a:rPr lang="zh-CN" altLang="en-US" sz="36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重</a:t>
              </a:r>
              <a:endParaRPr lang="en-US" altLang="zh-C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16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36"/>
</p:tagLst>
</file>

<file path=ppt/theme/theme1.xml><?xml version="1.0" encoding="utf-8"?>
<a:theme xmlns:a="http://schemas.openxmlformats.org/drawingml/2006/main" name="第一PPT，www.1ppt.com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0000"/>
      </a:accent1>
      <a:accent2>
        <a:srgbClr val="F09900"/>
      </a:accent2>
      <a:accent3>
        <a:srgbClr val="BF0000"/>
      </a:accent3>
      <a:accent4>
        <a:srgbClr val="F09900"/>
      </a:accent4>
      <a:accent5>
        <a:srgbClr val="BF0000"/>
      </a:accent5>
      <a:accent6>
        <a:srgbClr val="F09900"/>
      </a:accent6>
      <a:hlink>
        <a:srgbClr val="BF0000"/>
      </a:hlink>
      <a:folHlink>
        <a:srgbClr val="F099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Office PowerPoint</Application>
  <PresentationFormat>自定义</PresentationFormat>
  <Paragraphs>174</Paragraphs>
  <Slides>25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奔跑吧</dc:title>
  <dc:creator/>
  <cp:keywords>第一PPT模板网：www.1ppt.com</cp:keywords>
  <cp:lastModifiedBy/>
  <cp:revision>1</cp:revision>
  <dcterms:created xsi:type="dcterms:W3CDTF">2016-09-13T16:01:32Z</dcterms:created>
  <dcterms:modified xsi:type="dcterms:W3CDTF">2017-07-01T07:53:33Z</dcterms:modified>
</cp:coreProperties>
</file>